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 varScale="1">
        <p:scale>
          <a:sx n="72" d="100"/>
          <a:sy n="72" d="100"/>
        </p:scale>
        <p:origin x="-111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070F40-7F09-4DDC-A6DB-35AEE58CA5A1}" type="datetimeFigureOut">
              <a:rPr lang="en-US" smtClean="0"/>
              <a:pPr/>
              <a:t>10/19/2010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43C7CB-0DA6-4D8C-92DB-52C0CB51AB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eology.com/rocks/obsidian.s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0.tqn.com/d/geology/1/0/W/-/1/obsidianrind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geology.com/rocks/pegmatite.s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eology.com/rocks/diorite.s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erragalleria.com/pictures-subjects/gravel-roads/picture.gravel-roads.usmi6710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Igneous Rocks</a:t>
            </a:r>
            <a:endParaRPr lang="en-US" sz="5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By:  Will Dinsmore</a:t>
            </a:r>
          </a:p>
          <a:p>
            <a:r>
              <a:rPr lang="en-US" dirty="0" smtClean="0"/>
              <a:t>Kameron Simpson </a:t>
            </a:r>
          </a:p>
          <a:p>
            <a:r>
              <a:rPr lang="en-US" dirty="0" smtClean="0"/>
              <a:t>Caroline Jennings</a:t>
            </a:r>
          </a:p>
          <a:p>
            <a:r>
              <a:rPr lang="en-US" dirty="0" smtClean="0"/>
              <a:t>Jakobee Threatt</a:t>
            </a:r>
            <a:endParaRPr lang="en-US" dirty="0"/>
          </a:p>
        </p:txBody>
      </p:sp>
      <p:pic>
        <p:nvPicPr>
          <p:cNvPr id="7170" name="Picture 2" descr="http://www.scarborough.k12.me.us/wis/teachers/dtewhey/webquest/nature/images/lava_f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05200" cy="2113472"/>
          </a:xfrm>
          <a:prstGeom prst="rect">
            <a:avLst/>
          </a:prstGeom>
          <a:noFill/>
        </p:spPr>
      </p:pic>
      <p:pic>
        <p:nvPicPr>
          <p:cNvPr id="7172" name="Picture 4" descr="http://www.scarborough.k12.me.us/wis/teachers/dtewhey/webquest/nature/images/lava_f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3357" y="4572000"/>
            <a:ext cx="3510643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igneous rocks and how are they formed?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Igneous rocks are formed when melted lava magma cools and turns to solid rocks . Igneous means  made  from fire or heat.</a:t>
            </a:r>
            <a:endParaRPr lang="en-US" dirty="0"/>
          </a:p>
        </p:txBody>
      </p:sp>
      <p:pic>
        <p:nvPicPr>
          <p:cNvPr id="6146" name="Picture 2" descr="http://t0.gstatic.com/images?q=tbn:ANd9GcTgouMoYJFOX3pxNvUvFyL6XqdJW5n0XInKWcr2du8c_MEACrc&amp;t=1&amp;usg=__-gY0KzfaQZfl8Gf_XYOA9U0mM7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76600"/>
            <a:ext cx="43434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two classifications of igneous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Igneous rocks are classified on the basis of mineral  logy , chemistry , and texture.</a:t>
            </a:r>
          </a:p>
          <a:p>
            <a:endParaRPr lang="en-US" dirty="0"/>
          </a:p>
        </p:txBody>
      </p:sp>
      <p:pic>
        <p:nvPicPr>
          <p:cNvPr id="5122" name="Picture 2" descr="rhyol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57499"/>
            <a:ext cx="5334000" cy="400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four different types of igneous rocks?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Pumice  </a:t>
            </a:r>
          </a:p>
          <a:p>
            <a:r>
              <a:rPr lang="en-US" dirty="0" smtClean="0"/>
              <a:t>Granite </a:t>
            </a:r>
          </a:p>
          <a:p>
            <a:r>
              <a:rPr lang="en-US" dirty="0" smtClean="0"/>
              <a:t>Sandstone </a:t>
            </a:r>
          </a:p>
          <a:p>
            <a:r>
              <a:rPr lang="en-US" dirty="0" smtClean="0"/>
              <a:t>limestone</a:t>
            </a:r>
          </a:p>
        </p:txBody>
      </p:sp>
      <p:pic>
        <p:nvPicPr>
          <p:cNvPr id="4098" name="Picture 2" descr="obsidia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57499"/>
            <a:ext cx="5334000" cy="400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What location in the United States are igneous rocks mostly found?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Alaska</a:t>
            </a:r>
          </a:p>
          <a:p>
            <a:pPr>
              <a:buNone/>
            </a:pPr>
            <a:r>
              <a:rPr lang="en-US" dirty="0" smtClean="0"/>
              <a:t>Hawaii</a:t>
            </a:r>
          </a:p>
          <a:p>
            <a:pPr>
              <a:buNone/>
            </a:pPr>
            <a:r>
              <a:rPr lang="en-US" dirty="0" smtClean="0"/>
              <a:t>Washington DC</a:t>
            </a:r>
          </a:p>
          <a:p>
            <a:pPr>
              <a:buNone/>
            </a:pPr>
            <a:r>
              <a:rPr lang="en-US" dirty="0" smtClean="0"/>
              <a:t>Tennessee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Volcanic glass">
            <a:hlinkClick r:id="rId2" tooltip="View Full-Siz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032932"/>
            <a:ext cx="5562601" cy="3825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igneous rocks used in everyday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Gravestones, roads, countertops, jewelry, monuments, trim for buildings, landscaping stones, etc…</a:t>
            </a:r>
            <a:endParaRPr lang="en-US" dirty="0"/>
          </a:p>
        </p:txBody>
      </p:sp>
      <p:pic>
        <p:nvPicPr>
          <p:cNvPr id="2050" name="Picture 2" descr="pegmatit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124200"/>
            <a:ext cx="5334000" cy="3543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other interesting facts.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There  are over 2,000 igneous rocks in the world and they are for building  houses.</a:t>
            </a:r>
            <a:endParaRPr lang="en-US" dirty="0"/>
          </a:p>
        </p:txBody>
      </p:sp>
      <p:pic>
        <p:nvPicPr>
          <p:cNvPr id="1026" name="Picture 2" descr="diorit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971800"/>
            <a:ext cx="60960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this rock in my hand fit into my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</a:t>
            </a:r>
          </a:p>
          <a:p>
            <a:r>
              <a:rPr lang="en-US" dirty="0" smtClean="0"/>
              <a:t>Buildings</a:t>
            </a:r>
          </a:p>
          <a:p>
            <a:r>
              <a:rPr lang="en-US" dirty="0" smtClean="0"/>
              <a:t>Roads </a:t>
            </a:r>
          </a:p>
          <a:p>
            <a:r>
              <a:rPr lang="en-US" smtClean="0"/>
              <a:t>Etc…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 descr="Rural road with fall colors, Hiawatha National Forest. Upper Michigan Peninsula, USA (color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190874"/>
            <a:ext cx="6172200" cy="3667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 or </a:t>
            </a:r>
            <a:r>
              <a:rPr lang="en-US" dirty="0" err="1" smtClean="0"/>
              <a:t>commets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25" name="Picture 1" descr="http://www1.bestgraph.com/gifs/ecole/interro/interro-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600" y="6019800"/>
            <a:ext cx="660400" cy="990600"/>
          </a:xfrm>
          <a:prstGeom prst="rect">
            <a:avLst/>
          </a:prstGeom>
          <a:noFill/>
        </p:spPr>
      </p:pic>
      <p:pic>
        <p:nvPicPr>
          <p:cNvPr id="4" name="Picture 1" descr="http://www1.bestgraph.com/gifs/ecole/interro/interro-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1725"/>
            <a:ext cx="676275" cy="676275"/>
          </a:xfrm>
          <a:prstGeom prst="rect">
            <a:avLst/>
          </a:prstGeom>
          <a:noFill/>
        </p:spPr>
      </p:pic>
      <p:pic>
        <p:nvPicPr>
          <p:cNvPr id="5" name="Picture 1" descr="http://www1.bestgraph.com/gifs/ecole/interro/interro-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05000"/>
            <a:ext cx="3581400" cy="4280694"/>
          </a:xfrm>
          <a:prstGeom prst="rect">
            <a:avLst/>
          </a:prstGeom>
          <a:noFill/>
        </p:spPr>
      </p:pic>
      <p:pic>
        <p:nvPicPr>
          <p:cNvPr id="6" name="Picture 1" descr="http://www1.bestgraph.com/gifs/ecole/interro/interro-0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5334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171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Igneous Rocks</vt:lpstr>
      <vt:lpstr>What are igneous rocks and how are they formed?</vt:lpstr>
      <vt:lpstr>What are the two classifications of igneous rocks</vt:lpstr>
      <vt:lpstr>Name four different types of igneous rocks?</vt:lpstr>
      <vt:lpstr> What location in the United States are igneous rocks mostly found? </vt:lpstr>
      <vt:lpstr>How are igneous rocks used in everyday life?</vt:lpstr>
      <vt:lpstr>Two other interesting facts.</vt:lpstr>
      <vt:lpstr>How does this rock in my hand fit into my life?</vt:lpstr>
      <vt:lpstr>Any Questions or commets?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Igneous Roc Caroline ks</dc:title>
  <dc:creator>stuwilliammd1182001</dc:creator>
  <cp:lastModifiedBy>stukameronms8252002</cp:lastModifiedBy>
  <cp:revision>30</cp:revision>
  <dcterms:created xsi:type="dcterms:W3CDTF">2010-09-30T17:49:08Z</dcterms:created>
  <dcterms:modified xsi:type="dcterms:W3CDTF">2010-10-19T18:31:58Z</dcterms:modified>
</cp:coreProperties>
</file>